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6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5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6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02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96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6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69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17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24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95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8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18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3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3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05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3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6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38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1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1E8F53-A4C2-FE46-951F-A9E0BE054DF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B83D65-A854-CE4F-821D-A1CE40D7D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CB8DB9-FAB8-224B-8604-B8DA9140E1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FCA3C26-FB26-984C-AE7E-7618AFC9C2F7}" type="datetimeFigureOut">
              <a:rPr lang="en-US" smtClean="0"/>
              <a:t>1/4/2019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0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your favorite activity you did over the holiday break?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313" y="2493818"/>
            <a:ext cx="3289528" cy="298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1. Was hast du </a:t>
            </a:r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Stunde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2. Wen hast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Englisch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3.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Lieblingsfach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98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FDFF26"/>
      </a:accent1>
      <a:accent2>
        <a:srgbClr val="D81E16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Custom 2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48F0BC"/>
      </a:accent1>
      <a:accent2>
        <a:srgbClr val="207B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Clarity</vt:lpstr>
      <vt:lpstr>Adjacency</vt:lpstr>
      <vt:lpstr>Warm-Up</vt:lpstr>
      <vt:lpstr>Warm-Up</vt:lpstr>
    </vt:vector>
  </TitlesOfParts>
  <Company>Fayette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styler</dc:creator>
  <cp:lastModifiedBy>styler</cp:lastModifiedBy>
  <cp:revision>1</cp:revision>
  <dcterms:created xsi:type="dcterms:W3CDTF">2019-01-04T15:58:03Z</dcterms:created>
  <dcterms:modified xsi:type="dcterms:W3CDTF">2019-01-04T15:58:20Z</dcterms:modified>
</cp:coreProperties>
</file>