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19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34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82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5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72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0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90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89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99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8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9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1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3B4C42-BD26-2345-B15B-4D44F36596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7FE0C9-E090-BE44-8CB0-FDDCF1B16087}" type="datetimeFigureOut">
              <a:rPr lang="en-US" smtClean="0"/>
              <a:t>1/4/2019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9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your favorite activity you did over the holiday break?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313" y="2493818"/>
            <a:ext cx="3289528" cy="298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traegst</a:t>
            </a:r>
            <a:r>
              <a:rPr lang="en-US" dirty="0" smtClean="0"/>
              <a:t> du </a:t>
            </a:r>
            <a:r>
              <a:rPr lang="en-US" dirty="0" err="1" smtClean="0"/>
              <a:t>heute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Describe TWO items of clothing you are wearing today! Write down the clothing, color, an adjective and material for each one. Write in a FULL SENTENCE!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0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48F0BC"/>
      </a:accent1>
      <a:accent2>
        <a:srgbClr val="207B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FDFF26"/>
      </a:accent1>
      <a:accent2>
        <a:srgbClr val="D81E16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Clarity</vt:lpstr>
      <vt:lpstr>Warm-Up</vt:lpstr>
      <vt:lpstr>Warm-Up </vt:lpstr>
    </vt:vector>
  </TitlesOfParts>
  <Company>Fayette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styler</dc:creator>
  <cp:lastModifiedBy>styler</cp:lastModifiedBy>
  <cp:revision>1</cp:revision>
  <dcterms:created xsi:type="dcterms:W3CDTF">2019-01-04T16:17:53Z</dcterms:created>
  <dcterms:modified xsi:type="dcterms:W3CDTF">2019-01-04T16:18:05Z</dcterms:modified>
</cp:coreProperties>
</file>